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hegel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filósofos 1</c:v>
                </c:pt>
                <c:pt idx="1">
                  <c:v>filósofos 2</c:v>
                </c:pt>
                <c:pt idx="2">
                  <c:v>filósofos 3</c:v>
                </c:pt>
                <c:pt idx="3">
                  <c:v>filósofos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8-42FD-922D-CE9797BDDA5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kant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filósofos 1</c:v>
                </c:pt>
                <c:pt idx="1">
                  <c:v>filósofos 2</c:v>
                </c:pt>
                <c:pt idx="2">
                  <c:v>filósofos 3</c:v>
                </c:pt>
                <c:pt idx="3">
                  <c:v>filósofos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28-42FD-922D-CE9797BDDA5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aristoteles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filósofos 1</c:v>
                </c:pt>
                <c:pt idx="1">
                  <c:v>filósofos 2</c:v>
                </c:pt>
                <c:pt idx="2">
                  <c:v>filósofos 3</c:v>
                </c:pt>
                <c:pt idx="3">
                  <c:v>filósofos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28-42FD-922D-CE9797BDD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9262400"/>
        <c:axId val="903933600"/>
      </c:barChart>
      <c:catAx>
        <c:axId val="106926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3933600"/>
        <c:crosses val="autoZero"/>
        <c:auto val="1"/>
        <c:lblAlgn val="ctr"/>
        <c:lblOffset val="100"/>
        <c:noMultiLvlLbl val="0"/>
      </c:catAx>
      <c:valAx>
        <c:axId val="90393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6926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67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02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682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2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74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2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48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06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19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95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4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98F02-9B10-4930-8E7D-FE0D33C07F51}" type="datetimeFigureOut">
              <a:rPr lang="es-ES" smtClean="0"/>
              <a:t>17/03/2020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40A19F3-D93B-4D0C-B08A-54F373FDD2E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41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DD862-DFF7-4CB2-B55D-FDCE5E118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GEORG HEGEL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EEF52C6-EA1A-43A5-9B82-D2CB69FBE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86818" y="2016125"/>
            <a:ext cx="6132689" cy="3449638"/>
          </a:xfrm>
          <a:prstGeom prst="rect">
            <a:avLst/>
          </a:prstGeom>
        </p:spPr>
      </p:pic>
      <p:pic>
        <p:nvPicPr>
          <p:cNvPr id="3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BBBCE86B-2680-4138-B334-D4C730844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69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FAAE2-AAE8-476A-9994-C63E0F79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EA48E-9BD1-46A8-8730-BFB2D1FFA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Biografía</a:t>
            </a:r>
          </a:p>
          <a:p>
            <a:r>
              <a:rPr lang="es-ES" dirty="0"/>
              <a:t>Formación</a:t>
            </a:r>
          </a:p>
          <a:p>
            <a:r>
              <a:rPr lang="es-ES" dirty="0"/>
              <a:t>Pensamiento</a:t>
            </a:r>
          </a:p>
          <a:p>
            <a:r>
              <a:rPr lang="es-ES" dirty="0"/>
              <a:t>Diapositiva con tabla</a:t>
            </a:r>
          </a:p>
          <a:p>
            <a:r>
              <a:rPr lang="es-ES" dirty="0"/>
              <a:t>Diapositiva con grafica</a:t>
            </a:r>
          </a:p>
          <a:p>
            <a:r>
              <a:rPr lang="es-ES" dirty="0"/>
              <a:t>Diapositiva </a:t>
            </a:r>
            <a:r>
              <a:rPr lang="es-ES"/>
              <a:t>con imagen</a:t>
            </a: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25827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5BBEE-8B3E-4B2E-B431-F1B944183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BIOGRAFIA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9F40C1-28BC-481F-8E50-5BE7FE8B7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Georg Wilhelm Friedrich Hegel (Stuttgart, 27 de agosto de 1770 – Berlín, 14 de noviembre de 1831), filósofo alemán formado en la Iglesia Protestante. Le fascinaron las obras de Platón, Aristóteles, Descartes, Spinoza, Kant y Rousseau. Se le considera el último de los grandes metafísicos. Murió víctima de una epidemia de cólera, que hizo estragos durante el verano y el otoño de 1831</a:t>
            </a:r>
          </a:p>
        </p:txBody>
      </p:sp>
      <p:pic>
        <p:nvPicPr>
          <p:cNvPr id="4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243ACC26-98FA-4444-BD3B-2C0A258461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88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EACCF-8271-43F0-85E9-012D373D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FORMACIÓN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03D67E-484B-4C1A-A8FD-D6C35A532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Hegel asistió al seminario protestante de Tubinga con el poeta Friedrich Hölderlin y el idealista objetivo Schelling. Los tres siguieron con atención el desarrollo de la Revolución francesa y recibieron la influencia de Kant, el mayor filósofo en Alemania</a:t>
            </a:r>
          </a:p>
        </p:txBody>
      </p:sp>
      <p:pic>
        <p:nvPicPr>
          <p:cNvPr id="4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448C8219-4CD3-4E02-A45A-8EFE6D9EB1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5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167D8-855B-4EBF-ACE1-73D7606F3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PENSAMIENTO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74FF88-B67C-4BE9-9BB9-D4931FE3C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Según el sistema del idealismo objetivo (o absoluto) de Hegel, el fundamento del mundo es una cierta “Idea absoluta” objetiva que existe antes de la aparición de la Naturaleza y del hombre.</a:t>
            </a:r>
          </a:p>
        </p:txBody>
      </p:sp>
      <p:pic>
        <p:nvPicPr>
          <p:cNvPr id="4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86930A31-8089-4595-8C64-E7F328D3F4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8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57501-F760-4223-A885-78DC56B90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Filósofos alemanes mas importantes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13AC9452-BDA8-4EC4-BAE0-8BD6E65CE3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485077"/>
              </p:ext>
            </p:extLst>
          </p:nvPr>
        </p:nvGraphicFramePr>
        <p:xfrm>
          <a:off x="1450975" y="2016125"/>
          <a:ext cx="6383526" cy="249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87623">
                  <a:extLst>
                    <a:ext uri="{9D8B030D-6E8A-4147-A177-3AD203B41FA5}">
                      <a16:colId xmlns:a16="http://schemas.microsoft.com/office/drawing/2014/main" val="2953854327"/>
                    </a:ext>
                  </a:extLst>
                </a:gridCol>
                <a:gridCol w="3087623">
                  <a:extLst>
                    <a:ext uri="{9D8B030D-6E8A-4147-A177-3AD203B41FA5}">
                      <a16:colId xmlns:a16="http://schemas.microsoft.com/office/drawing/2014/main" val="362527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56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Filósofos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Fechas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2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Ernst Haeckel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1834-1919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6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Ernst Hans </a:t>
                      </a:r>
                      <a:r>
                        <a:rPr lang="es-ES" dirty="0" err="1"/>
                        <a:t>Hallier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1831-1904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03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Georg Wilhelm Friedrich Hegel.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1770-1831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61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Friedrich Nietzsche.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1844-1900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Karl Marx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1818-1883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126083"/>
                  </a:ext>
                </a:extLst>
              </a:tr>
            </a:tbl>
          </a:graphicData>
        </a:graphic>
      </p:graphicFrame>
      <p:pic>
        <p:nvPicPr>
          <p:cNvPr id="3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26E56550-79E3-4993-AAEB-FC60D5C93C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8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CDA89-0CEF-4330-A474-114D4787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85FD8D49-1028-4186-BB77-2A50CFD15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900482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0439CD2C-AA3B-4A59-A40F-F1FC09F49B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5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DF479-5EC9-4279-8B29-AE99D8D37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38B1B8CE-F48F-4336-BD81-D365F6EE6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41231" y="2073348"/>
            <a:ext cx="5604735" cy="3202706"/>
          </a:xfrm>
          <a:prstGeom prst="rect">
            <a:avLst/>
          </a:prstGeom>
        </p:spPr>
      </p:pic>
      <p:pic>
        <p:nvPicPr>
          <p:cNvPr id="9" name="331_full_liberate_0133_preview">
            <a:hlinkClick r:id="" action="ppaction://media"/>
            <a:extLst>
              <a:ext uri="{FF2B5EF4-FFF2-40B4-BE49-F238E27FC236}">
                <a16:creationId xmlns:a16="http://schemas.microsoft.com/office/drawing/2014/main" id="{1C8DDBFF-B424-4D32-B1B5-DC5561B27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4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53</TotalTime>
  <Words>201</Words>
  <Application>Microsoft Office PowerPoint</Application>
  <PresentationFormat>Panorámica</PresentationFormat>
  <Paragraphs>28</Paragraphs>
  <Slides>8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Galería</vt:lpstr>
      <vt:lpstr>GEORG HEGEL</vt:lpstr>
      <vt:lpstr>ÍNDICE</vt:lpstr>
      <vt:lpstr>BIOGRAFIA</vt:lpstr>
      <vt:lpstr>FORMACIÓN</vt:lpstr>
      <vt:lpstr>PENSAMIENTO</vt:lpstr>
      <vt:lpstr>Filósofos alemanes mas importantes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 HEGEL</dc:title>
  <dc:creator>Usuario</dc:creator>
  <cp:lastModifiedBy>Usuario</cp:lastModifiedBy>
  <cp:revision>7</cp:revision>
  <dcterms:created xsi:type="dcterms:W3CDTF">2020-02-08T15:20:07Z</dcterms:created>
  <dcterms:modified xsi:type="dcterms:W3CDTF">2020-03-17T13:52:14Z</dcterms:modified>
</cp:coreProperties>
</file>